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9"/>
  </p:notesMasterIdLst>
  <p:sldIdLst>
    <p:sldId id="256" r:id="rId2"/>
    <p:sldId id="257" r:id="rId3"/>
    <p:sldId id="258" r:id="rId4"/>
    <p:sldId id="259" r:id="rId5"/>
    <p:sldId id="260" r:id="rId6"/>
    <p:sldId id="261" r:id="rId7"/>
    <p:sldId id="262"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irect The Rider" id="{D5BB73A8-DAFD-7448-8813-6792F1ABAFE9}">
          <p14:sldIdLst>
            <p14:sldId id="256"/>
            <p14:sldId id="257"/>
            <p14:sldId id="258"/>
            <p14:sldId id="259"/>
            <p14:sldId id="260"/>
            <p14:sldId id="261"/>
            <p14:sldId id="26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316" autoAdjust="0"/>
  </p:normalViewPr>
  <p:slideViewPr>
    <p:cSldViewPr snapToGrid="0" snapToObjects="1">
      <p:cViewPr varScale="1">
        <p:scale>
          <a:sx n="43" d="100"/>
          <a:sy n="43" d="100"/>
        </p:scale>
        <p:origin x="-96" y="-520"/>
      </p:cViewPr>
      <p:guideLst>
        <p:guide orient="horz" pos="2160"/>
        <p:guide pos="2880"/>
      </p:guideLst>
    </p:cSldViewPr>
  </p:slideViewPr>
  <p:notesTextViewPr>
    <p:cViewPr>
      <p:scale>
        <a:sx n="100" d="100"/>
        <a:sy n="100" d="100"/>
      </p:scale>
      <p:origin x="0" y="0"/>
    </p:cViewPr>
  </p:notesTextViewPr>
  <p:sorterViewPr>
    <p:cViewPr>
      <p:scale>
        <a:sx n="98" d="100"/>
        <a:sy n="98"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9960743-A795-2A40-B674-AD8D2764C5A1}" type="datetimeFigureOut">
              <a:rPr lang="en-US" smtClean="0"/>
              <a:t>8/2/17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FEFE4D1-C55F-E64E-9A7B-29CDE8554039}" type="slidenum">
              <a:rPr lang="en-US" smtClean="0"/>
              <a:t>‹#›</a:t>
            </a:fld>
            <a:endParaRPr lang="en-US"/>
          </a:p>
        </p:txBody>
      </p:sp>
    </p:spTree>
    <p:extLst>
      <p:ext uri="{BB962C8B-B14F-4D97-AF65-F5344CB8AC3E}">
        <p14:creationId xmlns:p14="http://schemas.microsoft.com/office/powerpoint/2010/main" val="34420678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When you want to script the critical moves, you can't assume those moves are obvious. You must explain the new behavior clearly. To see why, consider a campaign that is the opposite of 1% milk campaign in terms of its clarity. I'm referring to the U.S. government's Food Pyramid, the perfect example of how not to change people's behavior. What dooms the Food Pyramid could doom your efforts to create change. First is the pyramid shape, which typically signifies hierarchy, but there is no hierarchy intended in the food pyramid.</a:t>
            </a:r>
            <a:endParaRPr lang="en-US" i="0" baseline="0" dirty="0" smtClean="0"/>
          </a:p>
        </p:txBody>
      </p:sp>
      <p:sp>
        <p:nvSpPr>
          <p:cNvPr id="4" name="Slide Number Placeholder 3"/>
          <p:cNvSpPr>
            <a:spLocks noGrp="1"/>
          </p:cNvSpPr>
          <p:nvPr>
            <p:ph type="sldNum" sz="quarter" idx="10"/>
          </p:nvPr>
        </p:nvSpPr>
        <p:spPr/>
        <p:txBody>
          <a:bodyPr/>
          <a:lstStyle/>
          <a:p>
            <a:fld id="{6FEFE4D1-C55F-E64E-9A7B-29CDE8554039}" type="slidenum">
              <a:rPr lang="en-US" smtClean="0"/>
              <a:t>2</a:t>
            </a:fld>
            <a:endParaRPr lang="en-US"/>
          </a:p>
        </p:txBody>
      </p:sp>
    </p:spTree>
    <p:extLst>
      <p:ext uri="{BB962C8B-B14F-4D97-AF65-F5344CB8AC3E}">
        <p14:creationId xmlns:p14="http://schemas.microsoft.com/office/powerpoint/2010/main" val="1269895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Originally, oils were at the top of the pyramid and some people thought that meant that oils were the most important food group.</a:t>
            </a:r>
            <a:endParaRPr lang="en-US" i="0" baseline="0" dirty="0" smtClean="0"/>
          </a:p>
        </p:txBody>
      </p:sp>
      <p:sp>
        <p:nvSpPr>
          <p:cNvPr id="4" name="Slide Number Placeholder 3"/>
          <p:cNvSpPr>
            <a:spLocks noGrp="1"/>
          </p:cNvSpPr>
          <p:nvPr>
            <p:ph type="sldNum" sz="quarter" idx="10"/>
          </p:nvPr>
        </p:nvSpPr>
        <p:spPr/>
        <p:txBody>
          <a:bodyPr/>
          <a:lstStyle/>
          <a:p>
            <a:fld id="{6FEFE4D1-C55F-E64E-9A7B-29CDE8554039}" type="slidenum">
              <a:rPr lang="en-US" smtClean="0"/>
              <a:t>3</a:t>
            </a:fld>
            <a:endParaRPr lang="en-US"/>
          </a:p>
        </p:txBody>
      </p:sp>
    </p:spTree>
    <p:extLst>
      <p:ext uri="{BB962C8B-B14F-4D97-AF65-F5344CB8AC3E}">
        <p14:creationId xmlns:p14="http://schemas.microsoft.com/office/powerpoint/2010/main" val="1269895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They then abandoned the hierarchical-looking structure for colorful streaks, but what do the streaks mean? If you look carefully, you might find out that the yellow streak is "oils".</a:t>
            </a:r>
            <a:endParaRPr lang="en-US" i="0" baseline="0" dirty="0" smtClean="0"/>
          </a:p>
        </p:txBody>
      </p:sp>
      <p:sp>
        <p:nvSpPr>
          <p:cNvPr id="4" name="Slide Number Placeholder 3"/>
          <p:cNvSpPr>
            <a:spLocks noGrp="1"/>
          </p:cNvSpPr>
          <p:nvPr>
            <p:ph type="sldNum" sz="quarter" idx="10"/>
          </p:nvPr>
        </p:nvSpPr>
        <p:spPr/>
        <p:txBody>
          <a:bodyPr/>
          <a:lstStyle/>
          <a:p>
            <a:fld id="{6FEFE4D1-C55F-E64E-9A7B-29CDE8554039}" type="slidenum">
              <a:rPr lang="en-US" smtClean="0"/>
              <a:t>4</a:t>
            </a:fld>
            <a:endParaRPr lang="en-US"/>
          </a:p>
        </p:txBody>
      </p:sp>
    </p:spTree>
    <p:extLst>
      <p:ext uri="{BB962C8B-B14F-4D97-AF65-F5344CB8AC3E}">
        <p14:creationId xmlns:p14="http://schemas.microsoft.com/office/powerpoint/2010/main" val="1269895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If you dig further, you may find a recommendation that adults consume 5 to 7 teaspoons of oil each day. How many teaspoons of oil did you consume today?</a:t>
            </a:r>
            <a:endParaRPr lang="en-US" i="0" baseline="0" dirty="0" smtClean="0"/>
          </a:p>
        </p:txBody>
      </p:sp>
      <p:sp>
        <p:nvSpPr>
          <p:cNvPr id="4" name="Slide Number Placeholder 3"/>
          <p:cNvSpPr>
            <a:spLocks noGrp="1"/>
          </p:cNvSpPr>
          <p:nvPr>
            <p:ph type="sldNum" sz="quarter" idx="10"/>
          </p:nvPr>
        </p:nvSpPr>
        <p:spPr/>
        <p:txBody>
          <a:bodyPr/>
          <a:lstStyle/>
          <a:p>
            <a:fld id="{6FEFE4D1-C55F-E64E-9A7B-29CDE8554039}" type="slidenum">
              <a:rPr lang="en-US" smtClean="0"/>
              <a:t>5</a:t>
            </a:fld>
            <a:endParaRPr lang="en-US"/>
          </a:p>
        </p:txBody>
      </p:sp>
    </p:spTree>
    <p:extLst>
      <p:ext uri="{BB962C8B-B14F-4D97-AF65-F5344CB8AC3E}">
        <p14:creationId xmlns:p14="http://schemas.microsoft.com/office/powerpoint/2010/main" val="1269895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The language and concepts are so abstracted from the everyday experience of food that the message both confuses and demoralizes.</a:t>
            </a:r>
          </a:p>
        </p:txBody>
      </p:sp>
      <p:sp>
        <p:nvSpPr>
          <p:cNvPr id="4" name="Slide Number Placeholder 3"/>
          <p:cNvSpPr>
            <a:spLocks noGrp="1"/>
          </p:cNvSpPr>
          <p:nvPr>
            <p:ph type="sldNum" sz="quarter" idx="10"/>
          </p:nvPr>
        </p:nvSpPr>
        <p:spPr/>
        <p:txBody>
          <a:bodyPr/>
          <a:lstStyle/>
          <a:p>
            <a:fld id="{6FEFE4D1-C55F-E64E-9A7B-29CDE8554039}" type="slidenum">
              <a:rPr lang="en-US" smtClean="0"/>
              <a:t>6</a:t>
            </a:fld>
            <a:endParaRPr lang="en-US"/>
          </a:p>
        </p:txBody>
      </p:sp>
    </p:spTree>
    <p:extLst>
      <p:ext uri="{BB962C8B-B14F-4D97-AF65-F5344CB8AC3E}">
        <p14:creationId xmlns:p14="http://schemas.microsoft.com/office/powerpoint/2010/main" val="1269895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baseline="0" dirty="0" smtClean="0"/>
              <a:t>Compare this with the rule of thumb to get the oil in your car changed every 3 months or 3,000 miles. That clear and actionable. And that's the kind of actionable advice you need to give if you want to script the critical moves.</a:t>
            </a:r>
            <a:endParaRPr lang="en-US" i="0" baseline="0" dirty="0" smtClean="0"/>
          </a:p>
        </p:txBody>
      </p:sp>
      <p:sp>
        <p:nvSpPr>
          <p:cNvPr id="4" name="Slide Number Placeholder 3"/>
          <p:cNvSpPr>
            <a:spLocks noGrp="1"/>
          </p:cNvSpPr>
          <p:nvPr>
            <p:ph type="sldNum" sz="quarter" idx="10"/>
          </p:nvPr>
        </p:nvSpPr>
        <p:spPr/>
        <p:txBody>
          <a:bodyPr/>
          <a:lstStyle/>
          <a:p>
            <a:fld id="{6FEFE4D1-C55F-E64E-9A7B-29CDE8554039}" type="slidenum">
              <a:rPr lang="en-US" smtClean="0"/>
              <a:t>7</a:t>
            </a:fld>
            <a:endParaRPr lang="en-US"/>
          </a:p>
        </p:txBody>
      </p:sp>
    </p:spTree>
    <p:extLst>
      <p:ext uri="{BB962C8B-B14F-4D97-AF65-F5344CB8AC3E}">
        <p14:creationId xmlns:p14="http://schemas.microsoft.com/office/powerpoint/2010/main" val="1269895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8/2/17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8/2/17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8/2/17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8/2/17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8/2/17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8/2/17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8/2/17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8/2/17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8/2/17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8/2/17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8/2/17</a:t>
            </a:fld>
            <a:endParaRPr lang="en-US" dirty="0"/>
          </a:p>
        </p:txBody>
      </p:sp>
      <p:sp>
        <p:nvSpPr>
          <p:cNvPr id="9" name="Slide Number Placeholder 8"/>
          <p:cNvSpPr>
            <a:spLocks noGrp="1"/>
          </p:cNvSpPr>
          <p:nvPr>
            <p:ph type="sldNum" sz="quarter" idx="11"/>
          </p:nvPr>
        </p:nvSpPr>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E2D2B3B-882E-40F3-A32F-6DD516915044}"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8/2/17</a:t>
            </a:fld>
            <a:endParaRPr lang="en-US" dirty="0"/>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witch_boo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3097" y="4498974"/>
            <a:ext cx="3361611" cy="2359025"/>
          </a:xfrm>
          <a:prstGeom prst="rect">
            <a:avLst/>
          </a:prstGeom>
        </p:spPr>
      </p:pic>
      <p:sp>
        <p:nvSpPr>
          <p:cNvPr id="2" name="Title 1"/>
          <p:cNvSpPr>
            <a:spLocks noGrp="1"/>
          </p:cNvSpPr>
          <p:nvPr>
            <p:ph type="ctrTitle"/>
          </p:nvPr>
        </p:nvSpPr>
        <p:spPr/>
        <p:txBody>
          <a:bodyPr/>
          <a:lstStyle/>
          <a:p>
            <a:r>
              <a:rPr lang="en-US" dirty="0" smtClean="0"/>
              <a:t>Switch</a:t>
            </a:r>
            <a:endParaRPr lang="en-US" dirty="0"/>
          </a:p>
        </p:txBody>
      </p:sp>
      <p:sp>
        <p:nvSpPr>
          <p:cNvPr id="3" name="Subtitle 2"/>
          <p:cNvSpPr>
            <a:spLocks noGrp="1"/>
          </p:cNvSpPr>
          <p:nvPr>
            <p:ph type="subTitle" idx="1"/>
          </p:nvPr>
        </p:nvSpPr>
        <p:spPr/>
        <p:txBody>
          <a:bodyPr/>
          <a:lstStyle/>
          <a:p>
            <a:r>
              <a:rPr lang="en-US" dirty="0" smtClean="0"/>
              <a:t>Direct The Rider:</a:t>
            </a:r>
          </a:p>
          <a:p>
            <a:r>
              <a:rPr lang="en-US" dirty="0" smtClean="0"/>
              <a:t>The Danger of Vagueness</a:t>
            </a:r>
            <a:endParaRPr lang="en-US" dirty="0"/>
          </a:p>
        </p:txBody>
      </p:sp>
    </p:spTree>
    <p:extLst>
      <p:ext uri="{BB962C8B-B14F-4D97-AF65-F5344CB8AC3E}">
        <p14:creationId xmlns:p14="http://schemas.microsoft.com/office/powerpoint/2010/main" val="7030351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510" y="5495544"/>
            <a:ext cx="7772400" cy="594360"/>
          </a:xfrm>
        </p:spPr>
        <p:txBody>
          <a:bodyPr/>
          <a:lstStyle/>
          <a:p>
            <a:r>
              <a:rPr lang="en-US" dirty="0" smtClean="0"/>
              <a:t>Script the Critical Moves</a:t>
            </a:r>
            <a:endParaRPr lang="en-US" dirty="0"/>
          </a:p>
        </p:txBody>
      </p:sp>
      <p:sp>
        <p:nvSpPr>
          <p:cNvPr id="3" name="Text Placeholder 2"/>
          <p:cNvSpPr>
            <a:spLocks noGrp="1"/>
          </p:cNvSpPr>
          <p:nvPr>
            <p:ph type="body" sz="half" idx="2"/>
          </p:nvPr>
        </p:nvSpPr>
        <p:spPr/>
        <p:txBody>
          <a:bodyPr/>
          <a:lstStyle/>
          <a:p>
            <a:r>
              <a:rPr lang="en-US" dirty="0" smtClean="0"/>
              <a:t>The Danger of Ambiguity</a:t>
            </a:r>
            <a:endParaRPr lang="en-US" dirty="0"/>
          </a:p>
        </p:txBody>
      </p:sp>
      <p:pic>
        <p:nvPicPr>
          <p:cNvPr id="6" name="Content Placeholder 5" descr="pyramid.jpeg"/>
          <p:cNvPicPr>
            <a:picLocks noGrp="1" noChangeAspect="1"/>
          </p:cNvPicPr>
          <p:nvPr>
            <p:ph sz="quarter" idx="13"/>
          </p:nvPr>
        </p:nvPicPr>
        <p:blipFill>
          <a:blip r:embed="rId3">
            <a:extLst>
              <a:ext uri="{28A0092B-C50C-407E-A947-70E740481C1C}">
                <a14:useLocalDpi xmlns:a14="http://schemas.microsoft.com/office/drawing/2010/main" val="0"/>
              </a:ext>
            </a:extLst>
          </a:blip>
          <a:srcRect l="5494" r="5494"/>
          <a:stretch>
            <a:fillRect/>
          </a:stretch>
        </p:blipFill>
        <p:spPr>
          <a:xfrm>
            <a:off x="304800" y="381000"/>
            <a:ext cx="7772400" cy="4943475"/>
          </a:xfrm>
        </p:spPr>
      </p:pic>
    </p:spTree>
    <p:extLst>
      <p:ext uri="{BB962C8B-B14F-4D97-AF65-F5344CB8AC3E}">
        <p14:creationId xmlns:p14="http://schemas.microsoft.com/office/powerpoint/2010/main" val="5217262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510" y="5495544"/>
            <a:ext cx="7772400" cy="594360"/>
          </a:xfrm>
        </p:spPr>
        <p:txBody>
          <a:bodyPr/>
          <a:lstStyle/>
          <a:p>
            <a:r>
              <a:rPr lang="en-US" dirty="0" smtClean="0"/>
              <a:t>Script the Critical Moves</a:t>
            </a:r>
            <a:endParaRPr lang="en-US" dirty="0"/>
          </a:p>
        </p:txBody>
      </p:sp>
      <p:sp>
        <p:nvSpPr>
          <p:cNvPr id="3" name="Text Placeholder 2"/>
          <p:cNvSpPr>
            <a:spLocks noGrp="1"/>
          </p:cNvSpPr>
          <p:nvPr>
            <p:ph type="body" sz="half" idx="2"/>
          </p:nvPr>
        </p:nvSpPr>
        <p:spPr/>
        <p:txBody>
          <a:bodyPr/>
          <a:lstStyle/>
          <a:p>
            <a:r>
              <a:rPr lang="en-US" dirty="0"/>
              <a:t>Decision </a:t>
            </a:r>
            <a:r>
              <a:rPr lang="en-US" dirty="0" smtClean="0"/>
              <a:t>Paralysis</a:t>
            </a:r>
            <a:endParaRPr lang="en-US" dirty="0"/>
          </a:p>
        </p:txBody>
      </p:sp>
      <p:pic>
        <p:nvPicPr>
          <p:cNvPr id="6" name="Content Placeholder 5" descr="roberta-sorge-142255.jpg"/>
          <p:cNvPicPr>
            <a:picLocks noGrp="1" noChangeAspect="1"/>
          </p:cNvPicPr>
          <p:nvPr>
            <p:ph sz="quarter" idx="13"/>
          </p:nvPr>
        </p:nvPicPr>
        <p:blipFill rotWithShape="1">
          <a:blip r:embed="rId3" cstate="print">
            <a:extLst>
              <a:ext uri="{28A0092B-C50C-407E-A947-70E740481C1C}">
                <a14:useLocalDpi xmlns:a14="http://schemas.microsoft.com/office/drawing/2010/main" val="0"/>
              </a:ext>
            </a:extLst>
          </a:blip>
          <a:srcRect l="-26103" t="8725" r="-25893" b="21611"/>
          <a:stretch/>
        </p:blipFill>
        <p:spPr>
          <a:xfrm>
            <a:off x="304800" y="381000"/>
            <a:ext cx="7772400" cy="4943475"/>
          </a:xfrm>
        </p:spPr>
      </p:pic>
    </p:spTree>
    <p:extLst>
      <p:ext uri="{BB962C8B-B14F-4D97-AF65-F5344CB8AC3E}">
        <p14:creationId xmlns:p14="http://schemas.microsoft.com/office/powerpoint/2010/main" val="5199222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510" y="5495544"/>
            <a:ext cx="7772400" cy="594360"/>
          </a:xfrm>
        </p:spPr>
        <p:txBody>
          <a:bodyPr/>
          <a:lstStyle/>
          <a:p>
            <a:r>
              <a:rPr lang="en-US" dirty="0" smtClean="0"/>
              <a:t>Script the Critical Moves</a:t>
            </a:r>
            <a:endParaRPr lang="en-US" dirty="0"/>
          </a:p>
        </p:txBody>
      </p:sp>
      <p:sp>
        <p:nvSpPr>
          <p:cNvPr id="3" name="Text Placeholder 2"/>
          <p:cNvSpPr>
            <a:spLocks noGrp="1"/>
          </p:cNvSpPr>
          <p:nvPr>
            <p:ph type="body" sz="half" idx="2"/>
          </p:nvPr>
        </p:nvSpPr>
        <p:spPr/>
        <p:txBody>
          <a:bodyPr/>
          <a:lstStyle/>
          <a:p>
            <a:r>
              <a:rPr lang="en-US" dirty="0" smtClean="0"/>
              <a:t>The Danger of Ambiguity</a:t>
            </a:r>
            <a:endParaRPr lang="en-US" dirty="0"/>
          </a:p>
        </p:txBody>
      </p:sp>
      <p:pic>
        <p:nvPicPr>
          <p:cNvPr id="8" name="Content Placeholder 7" descr="colors.jpe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t="2298" b="2298"/>
          <a:stretch>
            <a:fillRect/>
          </a:stretch>
        </p:blipFill>
        <p:spPr/>
      </p:pic>
    </p:spTree>
    <p:extLst>
      <p:ext uri="{BB962C8B-B14F-4D97-AF65-F5344CB8AC3E}">
        <p14:creationId xmlns:p14="http://schemas.microsoft.com/office/powerpoint/2010/main" val="32218392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510" y="5495544"/>
            <a:ext cx="7772400" cy="594360"/>
          </a:xfrm>
        </p:spPr>
        <p:txBody>
          <a:bodyPr/>
          <a:lstStyle/>
          <a:p>
            <a:r>
              <a:rPr lang="en-US" dirty="0" smtClean="0"/>
              <a:t>Script the Critical Moves</a:t>
            </a:r>
            <a:endParaRPr lang="en-US" dirty="0"/>
          </a:p>
        </p:txBody>
      </p:sp>
      <p:sp>
        <p:nvSpPr>
          <p:cNvPr id="3" name="Text Placeholder 2"/>
          <p:cNvSpPr>
            <a:spLocks noGrp="1"/>
          </p:cNvSpPr>
          <p:nvPr>
            <p:ph type="body" sz="half" idx="2"/>
          </p:nvPr>
        </p:nvSpPr>
        <p:spPr/>
        <p:txBody>
          <a:bodyPr/>
          <a:lstStyle/>
          <a:p>
            <a:r>
              <a:rPr lang="en-US" dirty="0" smtClean="0"/>
              <a:t>The Danger of Ambiguity</a:t>
            </a:r>
            <a:endParaRPr lang="en-US" dirty="0"/>
          </a:p>
        </p:txBody>
      </p:sp>
      <p:pic>
        <p:nvPicPr>
          <p:cNvPr id="6" name="Content Placeholder 5" descr="theme-water-water-spoon-black-and-white-79024.jpeg"/>
          <p:cNvPicPr>
            <a:picLocks noGrp="1" noChangeAspect="1"/>
          </p:cNvPicPr>
          <p:nvPr>
            <p:ph sz="quarter" idx="13"/>
          </p:nvPr>
        </p:nvPicPr>
        <p:blipFill>
          <a:blip r:embed="rId3">
            <a:extLst>
              <a:ext uri="{28A0092B-C50C-407E-A947-70E740481C1C}">
                <a14:useLocalDpi xmlns:a14="http://schemas.microsoft.com/office/drawing/2010/main" val="0"/>
              </a:ext>
            </a:extLst>
          </a:blip>
          <a:srcRect l="5780" r="5780"/>
          <a:stretch>
            <a:fillRect/>
          </a:stretch>
        </p:blipFill>
        <p:spPr>
          <a:xfrm>
            <a:off x="304800" y="381000"/>
            <a:ext cx="7772400" cy="4943475"/>
          </a:xfrm>
        </p:spPr>
      </p:pic>
    </p:spTree>
    <p:extLst>
      <p:ext uri="{BB962C8B-B14F-4D97-AF65-F5344CB8AC3E}">
        <p14:creationId xmlns:p14="http://schemas.microsoft.com/office/powerpoint/2010/main" val="31285025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510" y="5495544"/>
            <a:ext cx="7772400" cy="594360"/>
          </a:xfrm>
        </p:spPr>
        <p:txBody>
          <a:bodyPr/>
          <a:lstStyle/>
          <a:p>
            <a:r>
              <a:rPr lang="en-US" dirty="0" smtClean="0"/>
              <a:t>Script the Critical Moves</a:t>
            </a:r>
            <a:endParaRPr lang="en-US" dirty="0"/>
          </a:p>
        </p:txBody>
      </p:sp>
      <p:sp>
        <p:nvSpPr>
          <p:cNvPr id="3" name="Text Placeholder 2"/>
          <p:cNvSpPr>
            <a:spLocks noGrp="1"/>
          </p:cNvSpPr>
          <p:nvPr>
            <p:ph type="body" sz="half" idx="2"/>
          </p:nvPr>
        </p:nvSpPr>
        <p:spPr/>
        <p:txBody>
          <a:bodyPr/>
          <a:lstStyle/>
          <a:p>
            <a:r>
              <a:rPr lang="en-US" dirty="0" smtClean="0"/>
              <a:t>The Danger of Ambiguity</a:t>
            </a:r>
            <a:endParaRPr lang="en-US" dirty="0"/>
          </a:p>
        </p:txBody>
      </p:sp>
      <p:pic>
        <p:nvPicPr>
          <p:cNvPr id="5" name="Content Placeholder 4" descr="abstract.jpg"/>
          <p:cNvPicPr>
            <a:picLocks noGrp="1" noChangeAspect="1"/>
          </p:cNvPicPr>
          <p:nvPr>
            <p:ph sz="quarter" idx="13"/>
          </p:nvPr>
        </p:nvPicPr>
        <p:blipFill>
          <a:blip r:embed="rId3" cstate="print">
            <a:extLst>
              <a:ext uri="{28A0092B-C50C-407E-A947-70E740481C1C}">
                <a14:useLocalDpi xmlns:a14="http://schemas.microsoft.com/office/drawing/2010/main" val="0"/>
              </a:ext>
            </a:extLst>
          </a:blip>
          <a:srcRect t="7598" b="7598"/>
          <a:stretch>
            <a:fillRect/>
          </a:stretch>
        </p:blipFill>
        <p:spPr/>
      </p:pic>
    </p:spTree>
    <p:extLst>
      <p:ext uri="{BB962C8B-B14F-4D97-AF65-F5344CB8AC3E}">
        <p14:creationId xmlns:p14="http://schemas.microsoft.com/office/powerpoint/2010/main" val="27532505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510" y="5495544"/>
            <a:ext cx="7772400" cy="594360"/>
          </a:xfrm>
        </p:spPr>
        <p:txBody>
          <a:bodyPr/>
          <a:lstStyle/>
          <a:p>
            <a:r>
              <a:rPr lang="en-US" dirty="0" smtClean="0"/>
              <a:t>Script the Critical Moves</a:t>
            </a:r>
            <a:endParaRPr lang="en-US" dirty="0"/>
          </a:p>
        </p:txBody>
      </p:sp>
      <p:sp>
        <p:nvSpPr>
          <p:cNvPr id="3" name="Text Placeholder 2"/>
          <p:cNvSpPr>
            <a:spLocks noGrp="1"/>
          </p:cNvSpPr>
          <p:nvPr>
            <p:ph type="body" sz="half" idx="2"/>
          </p:nvPr>
        </p:nvSpPr>
        <p:spPr/>
        <p:txBody>
          <a:bodyPr/>
          <a:lstStyle/>
          <a:p>
            <a:r>
              <a:rPr lang="en-US" dirty="0" smtClean="0"/>
              <a:t>The Danger of Ambiguity</a:t>
            </a:r>
            <a:endParaRPr lang="en-US" dirty="0"/>
          </a:p>
        </p:txBody>
      </p:sp>
      <p:pic>
        <p:nvPicPr>
          <p:cNvPr id="8" name="Content Placeholder 7" descr="odometer.jpeg"/>
          <p:cNvPicPr>
            <a:picLocks noGrp="1" noChangeAspect="1"/>
          </p:cNvPicPr>
          <p:nvPr>
            <p:ph sz="quarter" idx="13"/>
          </p:nvPr>
        </p:nvPicPr>
        <p:blipFill>
          <a:blip r:embed="rId3">
            <a:extLst>
              <a:ext uri="{28A0092B-C50C-407E-A947-70E740481C1C}">
                <a14:useLocalDpi xmlns:a14="http://schemas.microsoft.com/office/drawing/2010/main" val="0"/>
              </a:ext>
            </a:extLst>
          </a:blip>
          <a:srcRect l="5780" r="5780"/>
          <a:stretch>
            <a:fillRect/>
          </a:stretch>
        </p:blipFill>
        <p:spPr/>
      </p:pic>
    </p:spTree>
    <p:extLst>
      <p:ext uri="{BB962C8B-B14F-4D97-AF65-F5344CB8AC3E}">
        <p14:creationId xmlns:p14="http://schemas.microsoft.com/office/powerpoint/2010/main" val="26764062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59093</TotalTime>
  <Words>326</Words>
  <Application>Microsoft Macintosh PowerPoint</Application>
  <PresentationFormat>On-screen Show (4:3)</PresentationFormat>
  <Paragraphs>27</Paragraphs>
  <Slides>7</Slides>
  <Notes>6</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Adjacency</vt:lpstr>
      <vt:lpstr>Switch</vt:lpstr>
      <vt:lpstr>Script the Critical Moves</vt:lpstr>
      <vt:lpstr>Script the Critical Moves</vt:lpstr>
      <vt:lpstr>Script the Critical Moves</vt:lpstr>
      <vt:lpstr>Script the Critical Moves</vt:lpstr>
      <vt:lpstr>Script the Critical Moves</vt:lpstr>
      <vt:lpstr>Script the Critical Moves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Switch</dc:title>
  <dc:creator>Salesforce.com</dc:creator>
  <cp:lastModifiedBy>Salesforce.com</cp:lastModifiedBy>
  <cp:revision>213</cp:revision>
  <dcterms:created xsi:type="dcterms:W3CDTF">2016-12-09T13:56:19Z</dcterms:created>
  <dcterms:modified xsi:type="dcterms:W3CDTF">2017-08-03T05:50:49Z</dcterms:modified>
</cp:coreProperties>
</file>