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9"/>
  </p:notesMasterIdLst>
  <p:sldIdLst>
    <p:sldId id="256" r:id="rId2"/>
    <p:sldId id="449" r:id="rId3"/>
    <p:sldId id="450" r:id="rId4"/>
    <p:sldId id="455" r:id="rId5"/>
    <p:sldId id="456" r:id="rId6"/>
    <p:sldId id="457" r:id="rId7"/>
    <p:sldId id="458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rect The Rider" id="{4052A141-E6F9-DC46-B0B7-46BD2748569F}">
          <p14:sldIdLst>
            <p14:sldId id="256"/>
            <p14:sldId id="449"/>
            <p14:sldId id="450"/>
            <p14:sldId id="455"/>
            <p14:sldId id="456"/>
            <p14:sldId id="457"/>
            <p14:sldId id="4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316" autoAdjust="0"/>
  </p:normalViewPr>
  <p:slideViewPr>
    <p:cSldViewPr snapToGrid="0" snapToObjects="1">
      <p:cViewPr varScale="1">
        <p:scale>
          <a:sx n="57" d="100"/>
          <a:sy n="57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60743-A795-2A40-B674-AD8D2764C5A1}" type="datetimeFigureOut">
              <a:rPr lang="en-US" smtClean="0"/>
              <a:t>7/31/17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FE4D1-C55F-E64E-9A7B-29CDE855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6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1995, Brazil's railroads were privatized, splitting them into seven branches and selling them off piecemeal. At the time of auction, they were in a deteriorated state. A private firm bought the southern line, renamed itself America Latina </a:t>
            </a:r>
            <a:r>
              <a:rPr lang="en-US" baseline="0" dirty="0" err="1" smtClean="0"/>
              <a:t>Logistica</a:t>
            </a:r>
            <a:r>
              <a:rPr lang="en-US" baseline="0" dirty="0" smtClean="0"/>
              <a:t> (ALL), and put one of its executives, </a:t>
            </a:r>
            <a:r>
              <a:rPr lang="en-US" baseline="0" dirty="0" err="1" smtClean="0"/>
              <a:t>Alexandre</a:t>
            </a:r>
            <a:r>
              <a:rPr lang="en-US" baseline="0" dirty="0" smtClean="0"/>
              <a:t> Behring, in charge.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At the start, A.L.L. was so cash-strapped that Behring had to say no to a request to repair a single bridge. His top priority was get into a better financial state. He and his CFO developed four rules: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 Unblock revenue.</a:t>
            </a:r>
          </a:p>
          <a:p>
            <a:r>
              <a:rPr lang="en-US" baseline="0" dirty="0" smtClean="0"/>
              <a:t>2. Minimize up-front cash.</a:t>
            </a:r>
          </a:p>
          <a:p>
            <a:r>
              <a:rPr lang="en-US" baseline="0" dirty="0" smtClean="0"/>
              <a:t>3. Faster is better than best.</a:t>
            </a:r>
          </a:p>
          <a:p>
            <a:r>
              <a:rPr lang="en-US" baseline="0" dirty="0" smtClean="0"/>
              <a:t>4. Use what you've got.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how you script the critical moves. Behring moved the company in a new direction by providing crystal-clear guidance. He did it by thinking of the behavior he wanted to see in the tough moment. You can't script every move, so you focus on the critical moves.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Behring's four rules were for financial triage. In 1998 for instance, while competitors negotiated for new locomotives, ALL repaired old ones. Why? Rules 2 and 3. Minimize up-front cash and faster is better than best.</a:t>
            </a:r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ALL boosted fuel capacity to operate longer without refueling. This allowed more routes per locomotive and, in accordance with rule 1, unblocked revenue.</a:t>
            </a: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baseline="0" dirty="0" smtClean="0"/>
              <a:t>To fix damaged tracks, ALL followed rule 4 to use what you've got and ripped up tracks at abandoned stations and installed them on active routes.  They saved $400 per ton.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Three years later, ALL's performance improved from a net loss of 80 million </a:t>
            </a:r>
            <a:r>
              <a:rPr lang="en-US" i="0" baseline="0" dirty="0" err="1" smtClean="0"/>
              <a:t>reais</a:t>
            </a:r>
            <a:r>
              <a:rPr lang="en-US" i="0" baseline="0" dirty="0" smtClean="0"/>
              <a:t> to a net profit of 24 million </a:t>
            </a:r>
            <a:r>
              <a:rPr lang="en-US" i="0" baseline="0" dirty="0" err="1" smtClean="0"/>
              <a:t>reais</a:t>
            </a:r>
            <a:r>
              <a:rPr lang="en-US" i="0" baseline="0" dirty="0" smtClean="0"/>
              <a:t>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Knowing what we know about the Rider, it should be no surprise that Behring's strategy worked - he scripted the critical moves that helped his people make the hard decisions.</a:t>
            </a: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7/31/17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7/31/17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tch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97" y="4498974"/>
            <a:ext cx="3361611" cy="2359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Direct The Rider</a:t>
            </a:r>
            <a:r>
              <a:rPr lang="en-US" dirty="0" smtClean="0"/>
              <a:t>:</a:t>
            </a:r>
          </a:p>
          <a:p>
            <a:r>
              <a:rPr lang="en-US" dirty="0" smtClean="0"/>
              <a:t>Script The </a:t>
            </a:r>
            <a:r>
              <a:rPr lang="en-US" smtClean="0"/>
              <a:t>Critical Moves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303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10" y="5495544"/>
            <a:ext cx="7772400" cy="594360"/>
          </a:xfrm>
        </p:spPr>
        <p:txBody>
          <a:bodyPr/>
          <a:lstStyle/>
          <a:p>
            <a:r>
              <a:rPr lang="en-US" dirty="0" smtClean="0"/>
              <a:t>Script the Critical Moves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Paralysis</a:t>
            </a:r>
            <a:endParaRPr lang="en-US" dirty="0"/>
          </a:p>
        </p:txBody>
      </p:sp>
      <p:pic>
        <p:nvPicPr>
          <p:cNvPr id="6" name="Content Placeholder 5" descr="decrepit_railroad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9" b="287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007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10" y="5495544"/>
            <a:ext cx="7772400" cy="594360"/>
          </a:xfrm>
        </p:spPr>
        <p:txBody>
          <a:bodyPr/>
          <a:lstStyle/>
          <a:p>
            <a:r>
              <a:rPr lang="en-US" dirty="0" smtClean="0"/>
              <a:t>Script the Critical Moves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Paralysis</a:t>
            </a:r>
            <a:endParaRPr lang="en-US" dirty="0"/>
          </a:p>
        </p:txBody>
      </p:sp>
      <p:pic>
        <p:nvPicPr>
          <p:cNvPr id="5" name="Content Placeholder 4" descr="trainbridge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6" b="6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043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10" y="5495544"/>
            <a:ext cx="7772400" cy="594360"/>
          </a:xfrm>
        </p:spPr>
        <p:txBody>
          <a:bodyPr/>
          <a:lstStyle/>
          <a:p>
            <a:r>
              <a:rPr lang="en-US" dirty="0" smtClean="0"/>
              <a:t>Script the Critical Moves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Paralysis</a:t>
            </a:r>
            <a:endParaRPr lang="en-US" dirty="0"/>
          </a:p>
        </p:txBody>
      </p:sp>
      <p:pic>
        <p:nvPicPr>
          <p:cNvPr id="6" name="Content Placeholder 5" descr="crystalclear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9" b="28799"/>
          <a:stretch>
            <a:fillRect/>
          </a:stretch>
        </p:blipFill>
        <p:spPr>
          <a:xfrm>
            <a:off x="304800" y="381000"/>
            <a:ext cx="7772400" cy="4943475"/>
          </a:xfrm>
        </p:spPr>
      </p:pic>
    </p:spTree>
    <p:extLst>
      <p:ext uri="{BB962C8B-B14F-4D97-AF65-F5344CB8AC3E}">
        <p14:creationId xmlns:p14="http://schemas.microsoft.com/office/powerpoint/2010/main" val="375816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10" y="5495544"/>
            <a:ext cx="7772400" cy="594360"/>
          </a:xfrm>
        </p:spPr>
        <p:txBody>
          <a:bodyPr/>
          <a:lstStyle/>
          <a:p>
            <a:r>
              <a:rPr lang="en-US" dirty="0" smtClean="0"/>
              <a:t>Script the Critical Moves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Paralysis</a:t>
            </a:r>
            <a:endParaRPr lang="en-US" dirty="0"/>
          </a:p>
        </p:txBody>
      </p:sp>
      <p:pic>
        <p:nvPicPr>
          <p:cNvPr id="5" name="Content Placeholder 4" descr="locomotive_repair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0" b="26430"/>
          <a:stretch>
            <a:fillRect/>
          </a:stretch>
        </p:blipFill>
        <p:spPr>
          <a:xfrm>
            <a:off x="304800" y="381000"/>
            <a:ext cx="7772400" cy="4943475"/>
          </a:xfrm>
        </p:spPr>
      </p:pic>
    </p:spTree>
    <p:extLst>
      <p:ext uri="{BB962C8B-B14F-4D97-AF65-F5344CB8AC3E}">
        <p14:creationId xmlns:p14="http://schemas.microsoft.com/office/powerpoint/2010/main" val="117365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10" y="5495544"/>
            <a:ext cx="7772400" cy="594360"/>
          </a:xfrm>
        </p:spPr>
        <p:txBody>
          <a:bodyPr/>
          <a:lstStyle/>
          <a:p>
            <a:r>
              <a:rPr lang="en-US" dirty="0" smtClean="0"/>
              <a:t>Script the Critical Moves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Paralysis</a:t>
            </a:r>
            <a:endParaRPr lang="en-US" dirty="0"/>
          </a:p>
        </p:txBody>
      </p:sp>
      <p:pic>
        <p:nvPicPr>
          <p:cNvPr id="6" name="Content Placeholder 5" descr="trainroutes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" b="1960"/>
          <a:stretch>
            <a:fillRect/>
          </a:stretch>
        </p:blipFill>
        <p:spPr>
          <a:xfrm>
            <a:off x="304800" y="381000"/>
            <a:ext cx="7772400" cy="4943475"/>
          </a:xfrm>
        </p:spPr>
      </p:pic>
    </p:spTree>
    <p:extLst>
      <p:ext uri="{BB962C8B-B14F-4D97-AF65-F5344CB8AC3E}">
        <p14:creationId xmlns:p14="http://schemas.microsoft.com/office/powerpoint/2010/main" val="15383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10" y="5495544"/>
            <a:ext cx="7772400" cy="594360"/>
          </a:xfrm>
        </p:spPr>
        <p:txBody>
          <a:bodyPr/>
          <a:lstStyle/>
          <a:p>
            <a:r>
              <a:rPr lang="en-US" dirty="0" smtClean="0"/>
              <a:t>Script the Critical Moves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Paralysis</a:t>
            </a:r>
            <a:endParaRPr lang="en-US" dirty="0"/>
          </a:p>
        </p:txBody>
      </p:sp>
      <p:pic>
        <p:nvPicPr>
          <p:cNvPr id="5" name="Content Placeholder 4" descr="traintracks.jpe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271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60092</TotalTime>
  <Words>403</Words>
  <Application>Microsoft Macintosh PowerPoint</Application>
  <PresentationFormat>On-screen Show (4:3)</PresentationFormat>
  <Paragraphs>36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Switch</vt:lpstr>
      <vt:lpstr>Script the Critical Moves</vt:lpstr>
      <vt:lpstr>Script the Critical Moves</vt:lpstr>
      <vt:lpstr>Script the Critical Moves</vt:lpstr>
      <vt:lpstr>Script the Critical Moves</vt:lpstr>
      <vt:lpstr>Script the Critical Moves</vt:lpstr>
      <vt:lpstr>Script the Critical Moves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Switch</dc:title>
  <dc:creator>Salesforce.com</dc:creator>
  <cp:lastModifiedBy>Salesforce.com</cp:lastModifiedBy>
  <cp:revision>213</cp:revision>
  <dcterms:created xsi:type="dcterms:W3CDTF">2016-12-09T13:56:19Z</dcterms:created>
  <dcterms:modified xsi:type="dcterms:W3CDTF">2017-08-02T04:55:24Z</dcterms:modified>
</cp:coreProperties>
</file>