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3" r:id="rId6"/>
    <p:sldId id="264" r:id="rId7"/>
    <p:sldId id="38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ree Surprises About Change" id="{4052A141-E6F9-DC46-B0B7-46BD2748569F}">
          <p14:sldIdLst>
            <p14:sldId id="256"/>
            <p14:sldId id="257"/>
            <p14:sldId id="259"/>
            <p14:sldId id="261"/>
            <p14:sldId id="263"/>
            <p14:sldId id="264"/>
            <p14:sldId id="3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16" autoAdjust="0"/>
  </p:normalViewPr>
  <p:slideViewPr>
    <p:cSldViewPr snapToGrid="0" snapToObjects="1">
      <p:cViewPr varScale="1">
        <p:scale>
          <a:sx n="77" d="100"/>
          <a:sy n="77" d="100"/>
        </p:scale>
        <p:origin x="-2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743-A795-2A40-B674-AD8D2764C5A1}" type="datetimeFigureOut">
              <a:rPr lang="en-US" smtClean="0"/>
              <a:t>6/18/17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FE4D1-C55F-E64E-9A7B-29CDE855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movie theater in suburban Chicago in 2000, some unsuspecting moviegoers showed up to watch a matinee of Mel Gibson's Payback.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7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They received a free soft drink and a free bucket of popcorn. They were asked to stay after the movie to complete a survey about the concession stand. But they were actually part of a study of irrational eating behavior.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was something special about the popcorn. It was wretched. And this was deliberate. It had been popped 5 days earlier so that it would be so stale that it would squeak when you ate 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 random, people were given either a medium sized bucket or a large. Everybody got a bucket to make sharing unnecessary. Both buckets were so big that none of the moviegoers could finish their portions. The researchers wanted to know: Would someone with a larger inexhaustible supply of popcorn eat more than someone with a smaller inexhaustible supply?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weighing the buckets before and after, the researchers know how much each person ate. The results were surprising: People with the larger bucket at 33 percent more popcorn.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Brian </a:t>
            </a:r>
            <a:r>
              <a:rPr lang="en-US" dirty="0" err="1" smtClean="0"/>
              <a:t>Wansink</a:t>
            </a:r>
            <a:r>
              <a:rPr lang="en-US" dirty="0" smtClean="0"/>
              <a:t> authored the study and described his results in his book Mindless Eating.</a:t>
            </a:r>
          </a:p>
          <a:p>
            <a:endParaRPr lang="en-US" dirty="0" smtClean="0"/>
          </a:p>
          <a:p>
            <a:r>
              <a:rPr lang="en-US" dirty="0" smtClean="0"/>
              <a:t>It was the size of the container that determined how much was eaten. No other theory explains the behavior. The people weren't eating for pleasure. They weren't driven by a desire to finish their bucket. Both buckets were too big to finish. And it didn't matter whether they were hungry of full.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Imagine that someone showed you the data from the popcorn study. You would likely think that some people are moderate </a:t>
            </a:r>
            <a:r>
              <a:rPr lang="en-US" dirty="0" err="1" smtClean="0"/>
              <a:t>snackers</a:t>
            </a:r>
            <a:r>
              <a:rPr lang="en-US" dirty="0" smtClean="0"/>
              <a:t> and others are gluttons. Public health experts would get concerned about the gluttons and would likely want to motivate the gluttons to adopt healthier habits.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But, if you want people to eat less popcorn, the solution is simple…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…give them smaller buckets.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9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that’s the first surprise about change: What looks like a people problem is often a situation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FE4D1-C55F-E64E-9A7B-29CDE85540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6/18/17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6/18/17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tch_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97" y="4498974"/>
            <a:ext cx="3361611" cy="235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Surprises About Change:</a:t>
            </a:r>
          </a:p>
          <a:p>
            <a:r>
              <a:rPr lang="en-US" dirty="0" smtClean="0"/>
              <a:t>People vs. Situation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3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Surprises About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 descr="jake-hills-194864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182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Surprises About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pcorn-movie-party-entertainment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b="7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14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Surprises About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rian_wansink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443" b="6057"/>
          <a:stretch/>
        </p:blipFill>
        <p:spPr>
          <a:xfrm>
            <a:off x="981055" y="590355"/>
            <a:ext cx="2804023" cy="4643431"/>
          </a:xfrm>
        </p:spPr>
      </p:pic>
      <p:pic>
        <p:nvPicPr>
          <p:cNvPr id="8" name="Content Placeholder 4" descr="mindless_eat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4151" r="-815" b="1823"/>
          <a:stretch/>
        </p:blipFill>
        <p:spPr>
          <a:xfrm>
            <a:off x="4613418" y="586184"/>
            <a:ext cx="2804023" cy="46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Surprises About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pcorn-movie-party-entertainment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8" b="7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337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Surprises About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opcorn-1554134_19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9" b="20099"/>
          <a:stretch/>
        </p:blipFill>
        <p:spPr/>
      </p:pic>
    </p:spTree>
    <p:extLst>
      <p:ext uri="{BB962C8B-B14F-4D97-AF65-F5344CB8AC3E}">
        <p14:creationId xmlns:p14="http://schemas.microsoft.com/office/powerpoint/2010/main" val="24226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Surprises About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Surprise 1: What looks like a people problem is often a situation </a:t>
            </a:r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5" name="Content Placeholder 4" descr="popcorn-1554134_19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9" b="20099"/>
          <a:stretch/>
        </p:blipFill>
        <p:spPr/>
      </p:pic>
    </p:spTree>
    <p:extLst>
      <p:ext uri="{BB962C8B-B14F-4D97-AF65-F5344CB8AC3E}">
        <p14:creationId xmlns:p14="http://schemas.microsoft.com/office/powerpoint/2010/main" val="276192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59224</TotalTime>
  <Words>427</Words>
  <Application>Microsoft Macintosh PowerPoint</Application>
  <PresentationFormat>On-screen Show (4:3)</PresentationFormat>
  <Paragraphs>32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Switch</vt:lpstr>
      <vt:lpstr>Three Surprises About Change</vt:lpstr>
      <vt:lpstr>Three Surprises About Change</vt:lpstr>
      <vt:lpstr>Three Surprises About Change</vt:lpstr>
      <vt:lpstr>Three Surprises About Change</vt:lpstr>
      <vt:lpstr>Three Surprises About Change</vt:lpstr>
      <vt:lpstr>Three Surprises About Change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</dc:title>
  <dc:creator>Salesforce.com</dc:creator>
  <cp:lastModifiedBy>Salesforce.com</cp:lastModifiedBy>
  <cp:revision>214</cp:revision>
  <dcterms:created xsi:type="dcterms:W3CDTF">2016-12-09T13:56:19Z</dcterms:created>
  <dcterms:modified xsi:type="dcterms:W3CDTF">2017-06-18T17:28:04Z</dcterms:modified>
</cp:coreProperties>
</file>